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70" r:id="rId9"/>
    <p:sldId id="268" r:id="rId10"/>
    <p:sldId id="262" r:id="rId11"/>
    <p:sldId id="263" r:id="rId12"/>
    <p:sldId id="264" r:id="rId13"/>
    <p:sldId id="265" r:id="rId14"/>
    <p:sldId id="271" r:id="rId15"/>
    <p:sldId id="266" r:id="rId16"/>
    <p:sldId id="267" r:id="rId17"/>
  </p:sldIdLst>
  <p:sldSz cx="18288000" cy="10287000"/>
  <p:notesSz cx="6858000" cy="9144000"/>
  <p:embeddedFontLst>
    <p:embeddedFont>
      <p:font typeface="210 나의동무" panose="020B0600000101010101" charset="-127"/>
      <p:regular r:id="rId18"/>
    </p:embeddedFont>
    <p:embeddedFont>
      <p:font typeface="Bahnschrift SemiBold Condensed" panose="020B0502040204020203" pitchFamily="34" charset="0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Dekko" panose="020B0600000101010101" charset="0"/>
      <p:regular r:id="rId24"/>
    </p:embeddedFont>
    <p:embeddedFont>
      <p:font typeface="한컴 윤체 L" panose="02020603020101020101" pitchFamily="18" charset="-127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BEC"/>
    <a:srgbClr val="FFFFFF"/>
    <a:srgbClr val="8EAA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09" autoAdjust="0"/>
    <p:restoredTop sz="94622" autoAdjust="0"/>
  </p:normalViewPr>
  <p:slideViewPr>
    <p:cSldViewPr>
      <p:cViewPr>
        <p:scale>
          <a:sx n="50" d="100"/>
          <a:sy n="50" d="100"/>
        </p:scale>
        <p:origin x="532" y="-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8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83115" y="-488253"/>
            <a:ext cx="20028315" cy="10796310"/>
            <a:chOff x="0" y="0"/>
            <a:chExt cx="26704420" cy="14395080"/>
          </a:xfrm>
        </p:grpSpPr>
        <p:sp>
          <p:nvSpPr>
            <p:cNvPr id="3" name="Freeform 3"/>
            <p:cNvSpPr/>
            <p:nvPr/>
          </p:nvSpPr>
          <p:spPr>
            <a:xfrm>
              <a:off x="12678449" y="369109"/>
              <a:ext cx="14025971" cy="14025971"/>
            </a:xfrm>
            <a:custGeom>
              <a:avLst/>
              <a:gdLst/>
              <a:ahLst/>
              <a:cxnLst/>
              <a:rect l="l" t="t" r="r" b="b"/>
              <a:pathLst>
                <a:path w="14025971" h="14025971">
                  <a:moveTo>
                    <a:pt x="0" y="0"/>
                  </a:moveTo>
                  <a:lnTo>
                    <a:pt x="14025971" y="0"/>
                  </a:lnTo>
                  <a:lnTo>
                    <a:pt x="14025971" y="14025971"/>
                  </a:lnTo>
                  <a:lnTo>
                    <a:pt x="0" y="14025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4395080" cy="14395080"/>
            </a:xfrm>
            <a:custGeom>
              <a:avLst/>
              <a:gdLst/>
              <a:ahLst/>
              <a:cxnLst/>
              <a:rect l="l" t="t" r="r" b="b"/>
              <a:pathLst>
                <a:path w="14395080" h="14395080">
                  <a:moveTo>
                    <a:pt x="0" y="0"/>
                  </a:moveTo>
                  <a:lnTo>
                    <a:pt x="14395080" y="0"/>
                  </a:lnTo>
                  <a:lnTo>
                    <a:pt x="14395080" y="14395080"/>
                  </a:lnTo>
                  <a:lnTo>
                    <a:pt x="0" y="143950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601164" y="5754643"/>
            <a:ext cx="16230600" cy="205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840"/>
              </a:lnSpc>
            </a:pPr>
            <a:r>
              <a:rPr lang="en-US" sz="14400" dirty="0" err="1">
                <a:solidFill>
                  <a:srgbClr val="000000"/>
                </a:solidFill>
                <a:latin typeface="210 나의동무" panose="020B0600000101010101" charset="-127"/>
                <a:ea typeface="210 나의동무" panose="020B0600000101010101" charset="-127"/>
              </a:rPr>
              <a:t>햇빛</a:t>
            </a:r>
            <a:r>
              <a:rPr lang="en-US" sz="14400" dirty="0">
                <a:solidFill>
                  <a:srgbClr val="000000"/>
                </a:solidFill>
                <a:latin typeface="210 나의동무" panose="020B0600000101010101" charset="-127"/>
                <a:ea typeface="210 나의동무" panose="020B0600000101010101" charset="-127"/>
              </a:rPr>
              <a:t> </a:t>
            </a:r>
            <a:r>
              <a:rPr lang="en-US" sz="14400" dirty="0" err="1">
                <a:solidFill>
                  <a:srgbClr val="000000"/>
                </a:solidFill>
                <a:latin typeface="210 나의동무" panose="020B0600000101010101" charset="-127"/>
                <a:ea typeface="210 나의동무" panose="020B0600000101010101" charset="-127"/>
              </a:rPr>
              <a:t>싫어</a:t>
            </a:r>
            <a:endParaRPr lang="en-US" sz="14400" dirty="0">
              <a:solidFill>
                <a:srgbClr val="000000"/>
              </a:solidFill>
              <a:latin typeface="210 나의동무" panose="020B0600000101010101" charset="-127"/>
              <a:ea typeface="210 나의동무" panose="020B0600000101010101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7963057"/>
            <a:ext cx="16230600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Dekko"/>
              </a:rPr>
              <a:t>2023 Web Programming Team Project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0FE198-B435-DA61-72E9-17EA9E407037}"/>
              </a:ext>
            </a:extLst>
          </p:cNvPr>
          <p:cNvSpPr/>
          <p:nvPr/>
        </p:nvSpPr>
        <p:spPr>
          <a:xfrm>
            <a:off x="9448800" y="-342900"/>
            <a:ext cx="1295400" cy="2456753"/>
          </a:xfrm>
          <a:prstGeom prst="rect">
            <a:avLst/>
          </a:prstGeom>
          <a:solidFill>
            <a:srgbClr val="8EA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161699-418F-0A0C-6D28-8919976F9282}"/>
              </a:ext>
            </a:extLst>
          </p:cNvPr>
          <p:cNvSpPr txBox="1"/>
          <p:nvPr/>
        </p:nvSpPr>
        <p:spPr>
          <a:xfrm flipH="1">
            <a:off x="14656184" y="7538068"/>
            <a:ext cx="303065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latin typeface="한컴 윤체 L" panose="02020603020101020101" pitchFamily="18" charset="-127"/>
                <a:ea typeface="한컴 윤체 L" panose="02020603020101020101" pitchFamily="18" charset="-127"/>
              </a:rPr>
              <a:t>Team 10.</a:t>
            </a:r>
          </a:p>
          <a:p>
            <a:pPr algn="r"/>
            <a:endParaRPr lang="en-US" altLang="ko-KR" sz="2400" dirty="0"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  <a:p>
            <a:pPr algn="r"/>
            <a:r>
              <a:rPr lang="en-US" altLang="ko-KR" sz="2400" dirty="0">
                <a:latin typeface="한컴 윤체 L" panose="02020603020101020101" pitchFamily="18" charset="-127"/>
                <a:ea typeface="한컴 윤체 L" panose="02020603020101020101" pitchFamily="18" charset="-127"/>
              </a:rPr>
              <a:t>201911619</a:t>
            </a:r>
            <a:r>
              <a:rPr lang="ko-KR" altLang="en-US" sz="2400" dirty="0">
                <a:latin typeface="한컴 윤체 L" panose="02020603020101020101" pitchFamily="18" charset="-127"/>
                <a:ea typeface="한컴 윤체 L" panose="02020603020101020101" pitchFamily="18" charset="-127"/>
              </a:rPr>
              <a:t>    김진우</a:t>
            </a:r>
            <a:endParaRPr lang="en-US" altLang="ko-KR" sz="2400" dirty="0"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  <a:p>
            <a:pPr algn="r"/>
            <a:r>
              <a:rPr lang="en-US" altLang="ko-KR" sz="2400" dirty="0">
                <a:latin typeface="한컴 윤체 L" panose="02020603020101020101" pitchFamily="18" charset="-127"/>
                <a:ea typeface="한컴 윤체 L" panose="02020603020101020101" pitchFamily="18" charset="-127"/>
              </a:rPr>
              <a:t>202013250  </a:t>
            </a:r>
            <a:r>
              <a:rPr lang="ko-KR" altLang="en-US" sz="2400" dirty="0" err="1">
                <a:latin typeface="한컴 윤체 L" panose="02020603020101020101" pitchFamily="18" charset="-127"/>
                <a:ea typeface="한컴 윤체 L" panose="02020603020101020101" pitchFamily="18" charset="-127"/>
              </a:rPr>
              <a:t>이민윤</a:t>
            </a:r>
            <a:endParaRPr lang="en-US" altLang="ko-KR" sz="2400" dirty="0"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  <a:p>
            <a:pPr algn="r"/>
            <a:r>
              <a:rPr lang="en-US" altLang="ko-KR" sz="2400" dirty="0">
                <a:latin typeface="한컴 윤체 L" panose="02020603020101020101" pitchFamily="18" charset="-127"/>
                <a:ea typeface="한컴 윤체 L" panose="02020603020101020101" pitchFamily="18" charset="-127"/>
              </a:rPr>
              <a:t>202213356   </a:t>
            </a:r>
            <a:r>
              <a:rPr lang="ko-KR" altLang="en-US" sz="2400" dirty="0" err="1">
                <a:latin typeface="한컴 윤체 L" panose="02020603020101020101" pitchFamily="18" charset="-127"/>
                <a:ea typeface="한컴 윤체 L" panose="02020603020101020101" pitchFamily="18" charset="-127"/>
              </a:rPr>
              <a:t>이문빈</a:t>
            </a:r>
            <a:endParaRPr lang="en-US" altLang="ko-KR" sz="2400" dirty="0"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  <a:p>
            <a:pPr algn="r"/>
            <a:endParaRPr lang="ko-KR" altLang="en-US" sz="5400" dirty="0"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9EBA02B-6A0A-D8CD-5668-BA17B6A31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390" y="1358657"/>
            <a:ext cx="13457220" cy="7569686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0" y="9172575"/>
            <a:ext cx="9595465" cy="4256897"/>
          </a:xfrm>
          <a:custGeom>
            <a:avLst/>
            <a:gdLst/>
            <a:ahLst/>
            <a:cxnLst/>
            <a:rect l="l" t="t" r="r" b="b"/>
            <a:pathLst>
              <a:path w="9595465" h="4256897">
                <a:moveTo>
                  <a:pt x="0" y="0"/>
                </a:moveTo>
                <a:lnTo>
                  <a:pt x="9595465" y="0"/>
                </a:lnTo>
                <a:lnTo>
                  <a:pt x="9595465" y="4256897"/>
                </a:lnTo>
                <a:lnTo>
                  <a:pt x="0" y="42568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5160227D-0F46-C8F4-8F64-FA5B480C4985}"/>
              </a:ext>
            </a:extLst>
          </p:cNvPr>
          <p:cNvSpPr txBox="1"/>
          <p:nvPr/>
        </p:nvSpPr>
        <p:spPr>
          <a:xfrm>
            <a:off x="17254786" y="-1904808"/>
            <a:ext cx="795089" cy="14087091"/>
          </a:xfrm>
          <a:prstGeom prst="rect">
            <a:avLst/>
          </a:prstGeom>
        </p:spPr>
        <p:txBody>
          <a:bodyPr vert="vert"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ko-KR" altLang="en-US" sz="5200" dirty="0">
                <a:solidFill>
                  <a:srgbClr val="EBD29C"/>
                </a:solidFill>
                <a:ea typeface="210 나의동무"/>
              </a:rPr>
              <a:t>진행 상황</a:t>
            </a:r>
            <a:endParaRPr lang="en-US" sz="5200" dirty="0">
              <a:solidFill>
                <a:srgbClr val="EBD29C"/>
              </a:solidFill>
              <a:ea typeface="210 나의동무"/>
            </a:endParaRP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B09948EF-CBF0-3A6C-459D-FBDED69CBE12}"/>
              </a:ext>
            </a:extLst>
          </p:cNvPr>
          <p:cNvSpPr/>
          <p:nvPr/>
        </p:nvSpPr>
        <p:spPr>
          <a:xfrm flipH="1">
            <a:off x="8388463" y="9514705"/>
            <a:ext cx="9899537" cy="4391795"/>
          </a:xfrm>
          <a:custGeom>
            <a:avLst/>
            <a:gdLst/>
            <a:ahLst/>
            <a:cxnLst/>
            <a:rect l="l" t="t" r="r" b="b"/>
            <a:pathLst>
              <a:path w="9899537" h="4391795">
                <a:moveTo>
                  <a:pt x="9899537" y="0"/>
                </a:moveTo>
                <a:lnTo>
                  <a:pt x="0" y="0"/>
                </a:lnTo>
                <a:lnTo>
                  <a:pt x="0" y="4391795"/>
                </a:lnTo>
                <a:lnTo>
                  <a:pt x="9899537" y="4391795"/>
                </a:lnTo>
                <a:lnTo>
                  <a:pt x="989953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16E4A9A8-6D52-4747-A325-438FDF485FBF}"/>
              </a:ext>
            </a:extLst>
          </p:cNvPr>
          <p:cNvSpPr txBox="1"/>
          <p:nvPr/>
        </p:nvSpPr>
        <p:spPr>
          <a:xfrm>
            <a:off x="2213171" y="-192101"/>
            <a:ext cx="14077566" cy="1324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80"/>
              </a:lnSpc>
              <a:spcBef>
                <a:spcPct val="0"/>
              </a:spcBef>
            </a:pPr>
            <a:r>
              <a:rPr lang="en-US" sz="4400" dirty="0">
                <a:solidFill>
                  <a:srgbClr val="0000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1-2. </a:t>
            </a:r>
            <a:r>
              <a:rPr lang="ko-KR" altLang="en-US" sz="4400" dirty="0">
                <a:solidFill>
                  <a:srgbClr val="0000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메인 화면 </a:t>
            </a:r>
            <a:r>
              <a:rPr lang="en-US" altLang="ko-KR" sz="4400" dirty="0">
                <a:solidFill>
                  <a:srgbClr val="0000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( </a:t>
            </a:r>
            <a:r>
              <a:rPr lang="ko-KR" altLang="en-US" sz="4400" dirty="0" err="1">
                <a:solidFill>
                  <a:srgbClr val="0000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검색창</a:t>
            </a:r>
            <a:r>
              <a:rPr lang="ko-KR" altLang="en-US" sz="4400" dirty="0">
                <a:solidFill>
                  <a:srgbClr val="0000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</a:t>
            </a:r>
            <a:r>
              <a:rPr lang="en-US" altLang="ko-KR" sz="4400" dirty="0">
                <a:solidFill>
                  <a:srgbClr val="0000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off</a:t>
            </a:r>
            <a:r>
              <a:rPr lang="ko-KR" altLang="en-US" sz="4400" dirty="0">
                <a:solidFill>
                  <a:srgbClr val="0000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</a:t>
            </a:r>
            <a:r>
              <a:rPr lang="en-US" altLang="ko-KR" sz="4400" dirty="0">
                <a:solidFill>
                  <a:srgbClr val="0000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)</a:t>
            </a:r>
            <a:endParaRPr lang="en-US" sz="4400" dirty="0">
              <a:solidFill>
                <a:srgbClr val="000000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8327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23B1B7E-A028-D5DF-A849-8A3341C7E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390" y="1358657"/>
            <a:ext cx="13457220" cy="7569686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0" y="9172575"/>
            <a:ext cx="9595465" cy="4256897"/>
          </a:xfrm>
          <a:custGeom>
            <a:avLst/>
            <a:gdLst/>
            <a:ahLst/>
            <a:cxnLst/>
            <a:rect l="l" t="t" r="r" b="b"/>
            <a:pathLst>
              <a:path w="9595465" h="4256897">
                <a:moveTo>
                  <a:pt x="0" y="0"/>
                </a:moveTo>
                <a:lnTo>
                  <a:pt x="9595465" y="0"/>
                </a:lnTo>
                <a:lnTo>
                  <a:pt x="9595465" y="4256897"/>
                </a:lnTo>
                <a:lnTo>
                  <a:pt x="0" y="42568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5160227D-0F46-C8F4-8F64-FA5B480C4985}"/>
              </a:ext>
            </a:extLst>
          </p:cNvPr>
          <p:cNvSpPr txBox="1"/>
          <p:nvPr/>
        </p:nvSpPr>
        <p:spPr>
          <a:xfrm>
            <a:off x="17254786" y="-1904808"/>
            <a:ext cx="795089" cy="14087091"/>
          </a:xfrm>
          <a:prstGeom prst="rect">
            <a:avLst/>
          </a:prstGeom>
        </p:spPr>
        <p:txBody>
          <a:bodyPr vert="vert"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ko-KR" altLang="en-US" sz="5200" dirty="0">
                <a:solidFill>
                  <a:srgbClr val="EBD29C"/>
                </a:solidFill>
                <a:ea typeface="210 나의동무"/>
              </a:rPr>
              <a:t>진행 상황</a:t>
            </a:r>
            <a:endParaRPr lang="en-US" sz="5200" dirty="0">
              <a:solidFill>
                <a:srgbClr val="EBD29C"/>
              </a:solidFill>
              <a:ea typeface="210 나의동무"/>
            </a:endParaRP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B09948EF-CBF0-3A6C-459D-FBDED69CBE12}"/>
              </a:ext>
            </a:extLst>
          </p:cNvPr>
          <p:cNvSpPr/>
          <p:nvPr/>
        </p:nvSpPr>
        <p:spPr>
          <a:xfrm flipH="1">
            <a:off x="8388463" y="9514705"/>
            <a:ext cx="9899537" cy="4391795"/>
          </a:xfrm>
          <a:custGeom>
            <a:avLst/>
            <a:gdLst/>
            <a:ahLst/>
            <a:cxnLst/>
            <a:rect l="l" t="t" r="r" b="b"/>
            <a:pathLst>
              <a:path w="9899537" h="4391795">
                <a:moveTo>
                  <a:pt x="9899537" y="0"/>
                </a:moveTo>
                <a:lnTo>
                  <a:pt x="0" y="0"/>
                </a:lnTo>
                <a:lnTo>
                  <a:pt x="0" y="4391795"/>
                </a:lnTo>
                <a:lnTo>
                  <a:pt x="9899537" y="4391795"/>
                </a:lnTo>
                <a:lnTo>
                  <a:pt x="989953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695575-945B-A46D-3645-584A8452D8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5390" y="1358656"/>
            <a:ext cx="13457220" cy="7569688"/>
          </a:xfrm>
          <a:prstGeom prst="rect">
            <a:avLst/>
          </a:prstGeom>
        </p:spPr>
      </p:pic>
      <p:sp>
        <p:nvSpPr>
          <p:cNvPr id="2" name="TextBox 7">
            <a:extLst>
              <a:ext uri="{FF2B5EF4-FFF2-40B4-BE49-F238E27FC236}">
                <a16:creationId xmlns:a16="http://schemas.microsoft.com/office/drawing/2014/main" id="{ACB411A0-ABD1-F2F0-5A04-5CBC386D2020}"/>
              </a:ext>
            </a:extLst>
          </p:cNvPr>
          <p:cNvSpPr txBox="1"/>
          <p:nvPr/>
        </p:nvSpPr>
        <p:spPr>
          <a:xfrm>
            <a:off x="2213171" y="-192101"/>
            <a:ext cx="14077566" cy="1324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80"/>
              </a:lnSpc>
              <a:spcBef>
                <a:spcPct val="0"/>
              </a:spcBef>
            </a:pPr>
            <a:r>
              <a:rPr lang="en-US" sz="4400" dirty="0">
                <a:solidFill>
                  <a:srgbClr val="0000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2. </a:t>
            </a:r>
            <a:r>
              <a:rPr lang="ko-KR" altLang="en-US" sz="4400" dirty="0">
                <a:solidFill>
                  <a:srgbClr val="0000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통계 화면 탭 구분</a:t>
            </a:r>
            <a:endParaRPr lang="en-US" sz="4400" dirty="0">
              <a:solidFill>
                <a:srgbClr val="000000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AF0E5F-9ECA-B5AE-ED99-47C90B227CBE}"/>
              </a:ext>
            </a:extLst>
          </p:cNvPr>
          <p:cNvSpPr/>
          <p:nvPr/>
        </p:nvSpPr>
        <p:spPr>
          <a:xfrm>
            <a:off x="2362200" y="3314700"/>
            <a:ext cx="533400" cy="609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549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9172575"/>
            <a:ext cx="9595465" cy="4256897"/>
          </a:xfrm>
          <a:custGeom>
            <a:avLst/>
            <a:gdLst/>
            <a:ahLst/>
            <a:cxnLst/>
            <a:rect l="l" t="t" r="r" b="b"/>
            <a:pathLst>
              <a:path w="9595465" h="4256897">
                <a:moveTo>
                  <a:pt x="0" y="0"/>
                </a:moveTo>
                <a:lnTo>
                  <a:pt x="9595465" y="0"/>
                </a:lnTo>
                <a:lnTo>
                  <a:pt x="9595465" y="4256897"/>
                </a:lnTo>
                <a:lnTo>
                  <a:pt x="0" y="4256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5160227D-0F46-C8F4-8F64-FA5B480C4985}"/>
              </a:ext>
            </a:extLst>
          </p:cNvPr>
          <p:cNvSpPr txBox="1"/>
          <p:nvPr/>
        </p:nvSpPr>
        <p:spPr>
          <a:xfrm>
            <a:off x="17254786" y="-1904808"/>
            <a:ext cx="795089" cy="14087091"/>
          </a:xfrm>
          <a:prstGeom prst="rect">
            <a:avLst/>
          </a:prstGeom>
        </p:spPr>
        <p:txBody>
          <a:bodyPr vert="vert"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ko-KR" altLang="en-US" sz="5200" dirty="0">
                <a:solidFill>
                  <a:srgbClr val="EBD29C"/>
                </a:solidFill>
                <a:ea typeface="210 나의동무"/>
              </a:rPr>
              <a:t>구현 계획</a:t>
            </a:r>
            <a:endParaRPr lang="en-US" sz="5200" dirty="0">
              <a:solidFill>
                <a:srgbClr val="EBD29C"/>
              </a:solidFill>
              <a:ea typeface="210 나의동무"/>
            </a:endParaRP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B09948EF-CBF0-3A6C-459D-FBDED69CBE12}"/>
              </a:ext>
            </a:extLst>
          </p:cNvPr>
          <p:cNvSpPr/>
          <p:nvPr/>
        </p:nvSpPr>
        <p:spPr>
          <a:xfrm flipH="1">
            <a:off x="8388463" y="9514705"/>
            <a:ext cx="9899537" cy="4391795"/>
          </a:xfrm>
          <a:custGeom>
            <a:avLst/>
            <a:gdLst/>
            <a:ahLst/>
            <a:cxnLst/>
            <a:rect l="l" t="t" r="r" b="b"/>
            <a:pathLst>
              <a:path w="9899537" h="4391795">
                <a:moveTo>
                  <a:pt x="9899537" y="0"/>
                </a:moveTo>
                <a:lnTo>
                  <a:pt x="0" y="0"/>
                </a:lnTo>
                <a:lnTo>
                  <a:pt x="0" y="4391795"/>
                </a:lnTo>
                <a:lnTo>
                  <a:pt x="9899537" y="4391795"/>
                </a:lnTo>
                <a:lnTo>
                  <a:pt x="989953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5B8AB7-6E7E-8EC9-21CA-E894C681D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390" y="1358657"/>
            <a:ext cx="13457220" cy="756968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6FD3EB-2597-5D9E-382A-9BAC7C621CF1}"/>
              </a:ext>
            </a:extLst>
          </p:cNvPr>
          <p:cNvSpPr/>
          <p:nvPr/>
        </p:nvSpPr>
        <p:spPr>
          <a:xfrm>
            <a:off x="2971800" y="2705100"/>
            <a:ext cx="2438400" cy="381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D523683B-5EDA-7F58-9B82-2C1AD9ED1C46}"/>
              </a:ext>
            </a:extLst>
          </p:cNvPr>
          <p:cNvSpPr txBox="1"/>
          <p:nvPr/>
        </p:nvSpPr>
        <p:spPr>
          <a:xfrm>
            <a:off x="2213171" y="-192101"/>
            <a:ext cx="14077566" cy="1324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80"/>
              </a:lnSpc>
              <a:spcBef>
                <a:spcPct val="0"/>
              </a:spcBef>
            </a:pPr>
            <a:r>
              <a:rPr lang="en-US" sz="4400" dirty="0">
                <a:solidFill>
                  <a:srgbClr val="0000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1. </a:t>
            </a:r>
            <a:r>
              <a:rPr lang="ko-KR" altLang="en-US" sz="4400" dirty="0">
                <a:solidFill>
                  <a:srgbClr val="0000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검색기능 구현</a:t>
            </a:r>
            <a:endParaRPr lang="en-US" sz="4400" dirty="0">
              <a:solidFill>
                <a:srgbClr val="000000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8167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9172575"/>
            <a:ext cx="9595465" cy="4256897"/>
          </a:xfrm>
          <a:custGeom>
            <a:avLst/>
            <a:gdLst/>
            <a:ahLst/>
            <a:cxnLst/>
            <a:rect l="l" t="t" r="r" b="b"/>
            <a:pathLst>
              <a:path w="9595465" h="4256897">
                <a:moveTo>
                  <a:pt x="0" y="0"/>
                </a:moveTo>
                <a:lnTo>
                  <a:pt x="9595465" y="0"/>
                </a:lnTo>
                <a:lnTo>
                  <a:pt x="9595465" y="4256897"/>
                </a:lnTo>
                <a:lnTo>
                  <a:pt x="0" y="4256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5160227D-0F46-C8F4-8F64-FA5B480C4985}"/>
              </a:ext>
            </a:extLst>
          </p:cNvPr>
          <p:cNvSpPr txBox="1"/>
          <p:nvPr/>
        </p:nvSpPr>
        <p:spPr>
          <a:xfrm>
            <a:off x="17254786" y="-1904808"/>
            <a:ext cx="795089" cy="14087091"/>
          </a:xfrm>
          <a:prstGeom prst="rect">
            <a:avLst/>
          </a:prstGeom>
        </p:spPr>
        <p:txBody>
          <a:bodyPr vert="vert"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ko-KR" altLang="en-US" sz="5200" dirty="0">
                <a:solidFill>
                  <a:srgbClr val="EBD29C"/>
                </a:solidFill>
                <a:ea typeface="210 나의동무"/>
              </a:rPr>
              <a:t>구현 계획</a:t>
            </a:r>
            <a:endParaRPr lang="en-US" sz="5200" dirty="0">
              <a:solidFill>
                <a:srgbClr val="EBD29C"/>
              </a:solidFill>
              <a:ea typeface="210 나의동무"/>
            </a:endParaRP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B09948EF-CBF0-3A6C-459D-FBDED69CBE12}"/>
              </a:ext>
            </a:extLst>
          </p:cNvPr>
          <p:cNvSpPr/>
          <p:nvPr/>
        </p:nvSpPr>
        <p:spPr>
          <a:xfrm flipH="1">
            <a:off x="8388463" y="9514705"/>
            <a:ext cx="9899537" cy="4391795"/>
          </a:xfrm>
          <a:custGeom>
            <a:avLst/>
            <a:gdLst/>
            <a:ahLst/>
            <a:cxnLst/>
            <a:rect l="l" t="t" r="r" b="b"/>
            <a:pathLst>
              <a:path w="9899537" h="4391795">
                <a:moveTo>
                  <a:pt x="9899537" y="0"/>
                </a:moveTo>
                <a:lnTo>
                  <a:pt x="0" y="0"/>
                </a:lnTo>
                <a:lnTo>
                  <a:pt x="0" y="4391795"/>
                </a:lnTo>
                <a:lnTo>
                  <a:pt x="9899537" y="4391795"/>
                </a:lnTo>
                <a:lnTo>
                  <a:pt x="989953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5B8AB7-6E7E-8EC9-21CA-E894C681D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390" y="1358657"/>
            <a:ext cx="13457220" cy="756968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6FD3EB-2597-5D9E-382A-9BAC7C621CF1}"/>
              </a:ext>
            </a:extLst>
          </p:cNvPr>
          <p:cNvSpPr/>
          <p:nvPr/>
        </p:nvSpPr>
        <p:spPr>
          <a:xfrm>
            <a:off x="5410200" y="2095500"/>
            <a:ext cx="609600" cy="2667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4AC12EC7-A5FE-464D-FE2A-A0601C312321}"/>
              </a:ext>
            </a:extLst>
          </p:cNvPr>
          <p:cNvSpPr txBox="1"/>
          <p:nvPr/>
        </p:nvSpPr>
        <p:spPr>
          <a:xfrm>
            <a:off x="2213171" y="-192101"/>
            <a:ext cx="14077566" cy="1324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80"/>
              </a:lnSpc>
              <a:spcBef>
                <a:spcPct val="0"/>
              </a:spcBef>
            </a:pPr>
            <a:r>
              <a:rPr lang="en-US" sz="4400" dirty="0">
                <a:solidFill>
                  <a:srgbClr val="0000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2. </a:t>
            </a:r>
            <a:r>
              <a:rPr lang="ko-KR" altLang="en-US" sz="4400" dirty="0">
                <a:solidFill>
                  <a:srgbClr val="0000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위치 검색 탭 구현</a:t>
            </a:r>
            <a:endParaRPr lang="en-US" sz="4400" dirty="0">
              <a:solidFill>
                <a:srgbClr val="000000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678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9172575"/>
            <a:ext cx="9595465" cy="4256897"/>
          </a:xfrm>
          <a:custGeom>
            <a:avLst/>
            <a:gdLst/>
            <a:ahLst/>
            <a:cxnLst/>
            <a:rect l="l" t="t" r="r" b="b"/>
            <a:pathLst>
              <a:path w="9595465" h="4256897">
                <a:moveTo>
                  <a:pt x="0" y="0"/>
                </a:moveTo>
                <a:lnTo>
                  <a:pt x="9595465" y="0"/>
                </a:lnTo>
                <a:lnTo>
                  <a:pt x="9595465" y="4256897"/>
                </a:lnTo>
                <a:lnTo>
                  <a:pt x="0" y="4256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5160227D-0F46-C8F4-8F64-FA5B480C4985}"/>
              </a:ext>
            </a:extLst>
          </p:cNvPr>
          <p:cNvSpPr txBox="1"/>
          <p:nvPr/>
        </p:nvSpPr>
        <p:spPr>
          <a:xfrm>
            <a:off x="17254786" y="-1904808"/>
            <a:ext cx="795089" cy="14087091"/>
          </a:xfrm>
          <a:prstGeom prst="rect">
            <a:avLst/>
          </a:prstGeom>
        </p:spPr>
        <p:txBody>
          <a:bodyPr vert="vert"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ko-KR" altLang="en-US" sz="5200" dirty="0">
                <a:solidFill>
                  <a:srgbClr val="EBD29C"/>
                </a:solidFill>
                <a:ea typeface="210 나의동무"/>
              </a:rPr>
              <a:t>구현 계획</a:t>
            </a:r>
            <a:endParaRPr lang="en-US" sz="5200" dirty="0">
              <a:solidFill>
                <a:srgbClr val="EBD29C"/>
              </a:solidFill>
              <a:ea typeface="210 나의동무"/>
            </a:endParaRP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B09948EF-CBF0-3A6C-459D-FBDED69CBE12}"/>
              </a:ext>
            </a:extLst>
          </p:cNvPr>
          <p:cNvSpPr/>
          <p:nvPr/>
        </p:nvSpPr>
        <p:spPr>
          <a:xfrm flipH="1">
            <a:off x="8388463" y="9514705"/>
            <a:ext cx="9899537" cy="4391795"/>
          </a:xfrm>
          <a:custGeom>
            <a:avLst/>
            <a:gdLst/>
            <a:ahLst/>
            <a:cxnLst/>
            <a:rect l="l" t="t" r="r" b="b"/>
            <a:pathLst>
              <a:path w="9899537" h="4391795">
                <a:moveTo>
                  <a:pt x="9899537" y="0"/>
                </a:moveTo>
                <a:lnTo>
                  <a:pt x="0" y="0"/>
                </a:lnTo>
                <a:lnTo>
                  <a:pt x="0" y="4391795"/>
                </a:lnTo>
                <a:lnTo>
                  <a:pt x="9899537" y="4391795"/>
                </a:lnTo>
                <a:lnTo>
                  <a:pt x="989953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5B8AB7-6E7E-8EC9-21CA-E894C681D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390" y="1358657"/>
            <a:ext cx="13457220" cy="7569686"/>
          </a:xfrm>
          <a:prstGeom prst="rect">
            <a:avLst/>
          </a:prstGeom>
        </p:spPr>
      </p:pic>
      <p:sp>
        <p:nvSpPr>
          <p:cNvPr id="2" name="TextBox 7">
            <a:extLst>
              <a:ext uri="{FF2B5EF4-FFF2-40B4-BE49-F238E27FC236}">
                <a16:creationId xmlns:a16="http://schemas.microsoft.com/office/drawing/2014/main" id="{4AC12EC7-A5FE-464D-FE2A-A0601C312321}"/>
              </a:ext>
            </a:extLst>
          </p:cNvPr>
          <p:cNvSpPr txBox="1"/>
          <p:nvPr/>
        </p:nvSpPr>
        <p:spPr>
          <a:xfrm>
            <a:off x="2213171" y="-192101"/>
            <a:ext cx="14077566" cy="1324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80"/>
              </a:lnSpc>
              <a:spcBef>
                <a:spcPct val="0"/>
              </a:spcBef>
            </a:pPr>
            <a:r>
              <a:rPr lang="en-US" sz="4400" dirty="0">
                <a:solidFill>
                  <a:srgbClr val="0000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3. </a:t>
            </a:r>
            <a:r>
              <a:rPr lang="ko-KR" altLang="en-US" sz="4400" dirty="0">
                <a:solidFill>
                  <a:srgbClr val="0000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마커 세부 정보</a:t>
            </a:r>
            <a:r>
              <a:rPr lang="en-US" altLang="ko-KR" sz="4400" dirty="0">
                <a:solidFill>
                  <a:srgbClr val="0000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, </a:t>
            </a:r>
            <a:r>
              <a:rPr lang="ko-KR" altLang="en-US" sz="4400" dirty="0">
                <a:solidFill>
                  <a:srgbClr val="0000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날씨</a:t>
            </a:r>
            <a:r>
              <a:rPr lang="en-US" altLang="ko-KR" sz="4400" dirty="0">
                <a:solidFill>
                  <a:srgbClr val="0000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</a:t>
            </a:r>
            <a:r>
              <a:rPr lang="ko-KR" altLang="en-US" sz="4400" dirty="0">
                <a:solidFill>
                  <a:srgbClr val="0000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및 </a:t>
            </a:r>
            <a:r>
              <a:rPr lang="ko-KR" altLang="en-US" sz="4400" dirty="0" err="1">
                <a:solidFill>
                  <a:srgbClr val="0000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클러스터러</a:t>
            </a:r>
            <a:r>
              <a:rPr lang="ko-KR" altLang="en-US" sz="4400" dirty="0">
                <a:solidFill>
                  <a:srgbClr val="0000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기능</a:t>
            </a:r>
            <a:endParaRPr lang="en-US" sz="4400" dirty="0">
              <a:solidFill>
                <a:srgbClr val="000000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A2098C-1266-DFCA-4AF7-DF77CA95F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3797215"/>
            <a:ext cx="2286000" cy="118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 descr="텍스트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3994FC6F-B86B-E61D-C7A8-4C29BB637D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0" y="2171700"/>
            <a:ext cx="964794" cy="48239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B02F28B-8FF1-51D2-92DC-8560D6927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7905428"/>
            <a:ext cx="1647825" cy="75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240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9172575"/>
            <a:ext cx="9595465" cy="4256897"/>
          </a:xfrm>
          <a:custGeom>
            <a:avLst/>
            <a:gdLst/>
            <a:ahLst/>
            <a:cxnLst/>
            <a:rect l="l" t="t" r="r" b="b"/>
            <a:pathLst>
              <a:path w="9595465" h="4256897">
                <a:moveTo>
                  <a:pt x="0" y="0"/>
                </a:moveTo>
                <a:lnTo>
                  <a:pt x="9595465" y="0"/>
                </a:lnTo>
                <a:lnTo>
                  <a:pt x="9595465" y="4256897"/>
                </a:lnTo>
                <a:lnTo>
                  <a:pt x="0" y="4256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5160227D-0F46-C8F4-8F64-FA5B480C4985}"/>
              </a:ext>
            </a:extLst>
          </p:cNvPr>
          <p:cNvSpPr txBox="1"/>
          <p:nvPr/>
        </p:nvSpPr>
        <p:spPr>
          <a:xfrm>
            <a:off x="17254786" y="-1904808"/>
            <a:ext cx="795089" cy="14087091"/>
          </a:xfrm>
          <a:prstGeom prst="rect">
            <a:avLst/>
          </a:prstGeom>
        </p:spPr>
        <p:txBody>
          <a:bodyPr vert="vert"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ko-KR" altLang="en-US" sz="5200" dirty="0">
                <a:solidFill>
                  <a:srgbClr val="EBD29C"/>
                </a:solidFill>
                <a:ea typeface="210 나의동무"/>
              </a:rPr>
              <a:t>구현 계획</a:t>
            </a:r>
            <a:endParaRPr lang="en-US" sz="5200" dirty="0">
              <a:solidFill>
                <a:srgbClr val="EBD29C"/>
              </a:solidFill>
              <a:ea typeface="210 나의동무"/>
            </a:endParaRP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B09948EF-CBF0-3A6C-459D-FBDED69CBE12}"/>
              </a:ext>
            </a:extLst>
          </p:cNvPr>
          <p:cNvSpPr/>
          <p:nvPr/>
        </p:nvSpPr>
        <p:spPr>
          <a:xfrm flipH="1">
            <a:off x="8388463" y="9514705"/>
            <a:ext cx="9899537" cy="4391795"/>
          </a:xfrm>
          <a:custGeom>
            <a:avLst/>
            <a:gdLst/>
            <a:ahLst/>
            <a:cxnLst/>
            <a:rect l="l" t="t" r="r" b="b"/>
            <a:pathLst>
              <a:path w="9899537" h="4391795">
                <a:moveTo>
                  <a:pt x="9899537" y="0"/>
                </a:moveTo>
                <a:lnTo>
                  <a:pt x="0" y="0"/>
                </a:lnTo>
                <a:lnTo>
                  <a:pt x="0" y="4391795"/>
                </a:lnTo>
                <a:lnTo>
                  <a:pt x="9899537" y="4391795"/>
                </a:lnTo>
                <a:lnTo>
                  <a:pt x="989953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BA86D9-60DA-1587-666D-399022909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390" y="1358656"/>
            <a:ext cx="13457220" cy="756968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EBE43F3-2E71-60E5-CF4B-6149963124EE}"/>
              </a:ext>
            </a:extLst>
          </p:cNvPr>
          <p:cNvSpPr/>
          <p:nvPr/>
        </p:nvSpPr>
        <p:spPr>
          <a:xfrm>
            <a:off x="10805983" y="3009900"/>
            <a:ext cx="3214817" cy="44958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도 </a:t>
            </a:r>
            <a:r>
              <a:rPr lang="en-US" altLang="ko-KR" dirty="0">
                <a:solidFill>
                  <a:schemeClr val="tx1"/>
                </a:solidFill>
              </a:rPr>
              <a:t>/ </a:t>
            </a:r>
            <a:r>
              <a:rPr lang="ko-KR" altLang="en-US" dirty="0">
                <a:solidFill>
                  <a:schemeClr val="tx1"/>
                </a:solidFill>
              </a:rPr>
              <a:t>시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군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구 </a:t>
            </a:r>
            <a:r>
              <a:rPr lang="en-US" altLang="ko-KR" dirty="0">
                <a:solidFill>
                  <a:schemeClr val="tx1"/>
                </a:solidFill>
              </a:rPr>
              <a:t>/ </a:t>
            </a:r>
            <a:r>
              <a:rPr lang="ko-KR" altLang="en-US" dirty="0">
                <a:solidFill>
                  <a:schemeClr val="tx1"/>
                </a:solidFill>
              </a:rPr>
              <a:t>동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읍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면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리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통계순위 제공 </a:t>
            </a: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BC59831A-62FB-00E3-1EE9-9F77BFC0BD97}"/>
              </a:ext>
            </a:extLst>
          </p:cNvPr>
          <p:cNvSpPr txBox="1"/>
          <p:nvPr/>
        </p:nvSpPr>
        <p:spPr>
          <a:xfrm>
            <a:off x="2213171" y="-192101"/>
            <a:ext cx="14077566" cy="1324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80"/>
              </a:lnSpc>
              <a:spcBef>
                <a:spcPct val="0"/>
              </a:spcBef>
            </a:pPr>
            <a:r>
              <a:rPr lang="en-US" sz="4400" dirty="0">
                <a:solidFill>
                  <a:srgbClr val="0000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4. </a:t>
            </a:r>
            <a:r>
              <a:rPr lang="ko-KR" altLang="en-US" sz="4400" dirty="0">
                <a:solidFill>
                  <a:srgbClr val="0000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통계 화면 구현</a:t>
            </a:r>
            <a:endParaRPr lang="en-US" sz="4400" dirty="0">
              <a:solidFill>
                <a:srgbClr val="000000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DF47C4-B8E4-E5A8-C5A2-499421D07B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" t="10174" r="48166" b="19713"/>
          <a:stretch/>
        </p:blipFill>
        <p:spPr bwMode="auto">
          <a:xfrm>
            <a:off x="5105400" y="2628900"/>
            <a:ext cx="4609127" cy="606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897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9172575"/>
            <a:ext cx="9595465" cy="4256897"/>
          </a:xfrm>
          <a:custGeom>
            <a:avLst/>
            <a:gdLst/>
            <a:ahLst/>
            <a:cxnLst/>
            <a:rect l="l" t="t" r="r" b="b"/>
            <a:pathLst>
              <a:path w="9595465" h="4256897">
                <a:moveTo>
                  <a:pt x="0" y="0"/>
                </a:moveTo>
                <a:lnTo>
                  <a:pt x="9595465" y="0"/>
                </a:lnTo>
                <a:lnTo>
                  <a:pt x="9595465" y="4256897"/>
                </a:lnTo>
                <a:lnTo>
                  <a:pt x="0" y="4256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B09948EF-CBF0-3A6C-459D-FBDED69CBE12}"/>
              </a:ext>
            </a:extLst>
          </p:cNvPr>
          <p:cNvSpPr/>
          <p:nvPr/>
        </p:nvSpPr>
        <p:spPr>
          <a:xfrm flipH="1">
            <a:off x="8388463" y="9514705"/>
            <a:ext cx="9899537" cy="4391795"/>
          </a:xfrm>
          <a:custGeom>
            <a:avLst/>
            <a:gdLst/>
            <a:ahLst/>
            <a:cxnLst/>
            <a:rect l="l" t="t" r="r" b="b"/>
            <a:pathLst>
              <a:path w="9899537" h="4391795">
                <a:moveTo>
                  <a:pt x="9899537" y="0"/>
                </a:moveTo>
                <a:lnTo>
                  <a:pt x="0" y="0"/>
                </a:lnTo>
                <a:lnTo>
                  <a:pt x="0" y="4391795"/>
                </a:lnTo>
                <a:lnTo>
                  <a:pt x="9899537" y="4391795"/>
                </a:lnTo>
                <a:lnTo>
                  <a:pt x="989953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5AF92-BA96-A193-B974-8A6AF70BEE2A}"/>
              </a:ext>
            </a:extLst>
          </p:cNvPr>
          <p:cNvSpPr txBox="1"/>
          <p:nvPr/>
        </p:nvSpPr>
        <p:spPr>
          <a:xfrm>
            <a:off x="4572000" y="3179757"/>
            <a:ext cx="9144000" cy="1963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15840"/>
              </a:lnSpc>
            </a:pPr>
            <a:r>
              <a:rPr lang="en-US" altLang="ko-KR" sz="9600" dirty="0">
                <a:solidFill>
                  <a:srgbClr val="000000"/>
                </a:solidFill>
                <a:latin typeface="210 나의동무" panose="020B0600000101010101" charset="-127"/>
                <a:ea typeface="210 나의동무" panose="020B0600000101010101" charset="-127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889212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17888" y="-2095032"/>
            <a:ext cx="18288000" cy="9858189"/>
            <a:chOff x="0" y="0"/>
            <a:chExt cx="24384000" cy="13144252"/>
          </a:xfrm>
        </p:grpSpPr>
        <p:sp>
          <p:nvSpPr>
            <p:cNvPr id="3" name="Freeform 3"/>
            <p:cNvSpPr/>
            <p:nvPr/>
          </p:nvSpPr>
          <p:spPr>
            <a:xfrm>
              <a:off x="11576784" y="337036"/>
              <a:ext cx="12807216" cy="12807216"/>
            </a:xfrm>
            <a:custGeom>
              <a:avLst/>
              <a:gdLst/>
              <a:ahLst/>
              <a:cxnLst/>
              <a:rect l="l" t="t" r="r" b="b"/>
              <a:pathLst>
                <a:path w="12807216" h="12807216">
                  <a:moveTo>
                    <a:pt x="0" y="0"/>
                  </a:moveTo>
                  <a:lnTo>
                    <a:pt x="12807216" y="0"/>
                  </a:lnTo>
                  <a:lnTo>
                    <a:pt x="12807216" y="12807216"/>
                  </a:lnTo>
                  <a:lnTo>
                    <a:pt x="0" y="128072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3144252" cy="13144252"/>
            </a:xfrm>
            <a:custGeom>
              <a:avLst/>
              <a:gdLst/>
              <a:ahLst/>
              <a:cxnLst/>
              <a:rect l="l" t="t" r="r" b="b"/>
              <a:pathLst>
                <a:path w="13144252" h="13144252">
                  <a:moveTo>
                    <a:pt x="0" y="0"/>
                  </a:moveTo>
                  <a:lnTo>
                    <a:pt x="13144252" y="0"/>
                  </a:lnTo>
                  <a:lnTo>
                    <a:pt x="13144252" y="13144252"/>
                  </a:lnTo>
                  <a:lnTo>
                    <a:pt x="0" y="131442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-542322" y="661212"/>
            <a:ext cx="8355142" cy="182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400"/>
              </a:lnSpc>
              <a:spcBef>
                <a:spcPct val="0"/>
              </a:spcBef>
            </a:pPr>
            <a:r>
              <a:rPr lang="en-US" sz="12000" dirty="0">
                <a:solidFill>
                  <a:srgbClr val="000000"/>
                </a:solidFill>
                <a:latin typeface="Bahnschrift SemiBold Condensed" panose="020B0502040204020203" pitchFamily="34" charset="0"/>
                <a:ea typeface="210 나의동무" panose="020B0600000101010101" charset="-127"/>
                <a:cs typeface="Dekko" panose="020B0600000101010101" charset="0"/>
              </a:rPr>
              <a:t>Content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88816" y="3742176"/>
            <a:ext cx="6458144" cy="4739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4400" dirty="0" err="1">
                <a:solidFill>
                  <a:srgbClr val="0000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유사</a:t>
            </a:r>
            <a:r>
              <a:rPr lang="en-US" sz="4400" dirty="0">
                <a:solidFill>
                  <a:srgbClr val="0000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서비스</a:t>
            </a:r>
            <a:r>
              <a:rPr lang="en-US" sz="4400" dirty="0">
                <a:solidFill>
                  <a:srgbClr val="0000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조사</a:t>
            </a:r>
            <a:endParaRPr lang="en-US" sz="4400" dirty="0">
              <a:solidFill>
                <a:srgbClr val="000000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  <a:p>
            <a:endParaRPr lang="en-US" sz="4400" dirty="0">
              <a:solidFill>
                <a:srgbClr val="000000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  <a:p>
            <a:r>
              <a:rPr lang="ko-KR" altLang="en-US" sz="4400" dirty="0">
                <a:solidFill>
                  <a:srgbClr val="0000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변경 사항 </a:t>
            </a:r>
            <a:endParaRPr lang="en-US" altLang="ko-KR" sz="4400" dirty="0">
              <a:solidFill>
                <a:srgbClr val="000000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  <a:p>
            <a:endParaRPr lang="en-US" sz="4400" dirty="0">
              <a:solidFill>
                <a:srgbClr val="000000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  <a:p>
            <a:r>
              <a:rPr lang="en-US" sz="4400" dirty="0" err="1">
                <a:solidFill>
                  <a:srgbClr val="0000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진행</a:t>
            </a:r>
            <a:r>
              <a:rPr lang="en-US" sz="4400" dirty="0">
                <a:solidFill>
                  <a:srgbClr val="0000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상황</a:t>
            </a:r>
            <a:endParaRPr lang="en-US" sz="4400" dirty="0">
              <a:solidFill>
                <a:srgbClr val="000000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  <a:p>
            <a:endParaRPr lang="en-US" sz="4400" dirty="0">
              <a:solidFill>
                <a:srgbClr val="000000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  <a:p>
            <a:r>
              <a:rPr lang="ko-KR" altLang="en-US" sz="4400" dirty="0">
                <a:solidFill>
                  <a:srgbClr val="0000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구현 계획</a:t>
            </a:r>
            <a:endParaRPr lang="en-US" sz="4400" dirty="0">
              <a:solidFill>
                <a:srgbClr val="000000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2286000" y="3758682"/>
            <a:ext cx="593197" cy="886571"/>
          </a:xfrm>
          <a:custGeom>
            <a:avLst/>
            <a:gdLst/>
            <a:ahLst/>
            <a:cxnLst/>
            <a:rect l="l" t="t" r="r" b="b"/>
            <a:pathLst>
              <a:path w="847111" h="1266062">
                <a:moveTo>
                  <a:pt x="0" y="0"/>
                </a:moveTo>
                <a:lnTo>
                  <a:pt x="847111" y="0"/>
                </a:lnTo>
                <a:lnTo>
                  <a:pt x="847111" y="1266062"/>
                </a:lnTo>
                <a:lnTo>
                  <a:pt x="0" y="1266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280862" y="5154583"/>
            <a:ext cx="593197" cy="886571"/>
          </a:xfrm>
          <a:custGeom>
            <a:avLst/>
            <a:gdLst/>
            <a:ahLst/>
            <a:cxnLst/>
            <a:rect l="l" t="t" r="r" b="b"/>
            <a:pathLst>
              <a:path w="847111" h="1266062">
                <a:moveTo>
                  <a:pt x="0" y="0"/>
                </a:moveTo>
                <a:lnTo>
                  <a:pt x="847111" y="0"/>
                </a:lnTo>
                <a:lnTo>
                  <a:pt x="847111" y="1266062"/>
                </a:lnTo>
                <a:lnTo>
                  <a:pt x="0" y="1266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286000" y="7763157"/>
            <a:ext cx="593197" cy="886571"/>
          </a:xfrm>
          <a:custGeom>
            <a:avLst/>
            <a:gdLst/>
            <a:ahLst/>
            <a:cxnLst/>
            <a:rect l="l" t="t" r="r" b="b"/>
            <a:pathLst>
              <a:path w="847111" h="1266062">
                <a:moveTo>
                  <a:pt x="0" y="0"/>
                </a:moveTo>
                <a:lnTo>
                  <a:pt x="847111" y="0"/>
                </a:lnTo>
                <a:lnTo>
                  <a:pt x="847111" y="1266062"/>
                </a:lnTo>
                <a:lnTo>
                  <a:pt x="0" y="1266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60EA534-565A-3182-7D3F-2C890CDDEB74}"/>
              </a:ext>
            </a:extLst>
          </p:cNvPr>
          <p:cNvSpPr/>
          <p:nvPr/>
        </p:nvSpPr>
        <p:spPr>
          <a:xfrm>
            <a:off x="2280862" y="6500296"/>
            <a:ext cx="593197" cy="886571"/>
          </a:xfrm>
          <a:custGeom>
            <a:avLst/>
            <a:gdLst/>
            <a:ahLst/>
            <a:cxnLst/>
            <a:rect l="l" t="t" r="r" b="b"/>
            <a:pathLst>
              <a:path w="847111" h="1266062">
                <a:moveTo>
                  <a:pt x="0" y="0"/>
                </a:moveTo>
                <a:lnTo>
                  <a:pt x="847111" y="0"/>
                </a:lnTo>
                <a:lnTo>
                  <a:pt x="847111" y="1266062"/>
                </a:lnTo>
                <a:lnTo>
                  <a:pt x="0" y="1266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74011" y="2294375"/>
            <a:ext cx="12359027" cy="6501384"/>
            <a:chOff x="0" y="0"/>
            <a:chExt cx="16478703" cy="866851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3798" r="463" b="3115"/>
            <a:stretch>
              <a:fillRect/>
            </a:stretch>
          </p:blipFill>
          <p:spPr>
            <a:xfrm>
              <a:off x="0" y="0"/>
              <a:ext cx="16478703" cy="8668511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0" y="8788374"/>
            <a:ext cx="9595465" cy="4256897"/>
          </a:xfrm>
          <a:custGeom>
            <a:avLst/>
            <a:gdLst/>
            <a:ahLst/>
            <a:cxnLst/>
            <a:rect l="l" t="t" r="r" b="b"/>
            <a:pathLst>
              <a:path w="9595465" h="4256897">
                <a:moveTo>
                  <a:pt x="0" y="0"/>
                </a:moveTo>
                <a:lnTo>
                  <a:pt x="9595465" y="0"/>
                </a:lnTo>
                <a:lnTo>
                  <a:pt x="9595465" y="4256897"/>
                </a:lnTo>
                <a:lnTo>
                  <a:pt x="0" y="42568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8388463" y="9191625"/>
            <a:ext cx="9899537" cy="4391795"/>
          </a:xfrm>
          <a:custGeom>
            <a:avLst/>
            <a:gdLst/>
            <a:ahLst/>
            <a:cxnLst/>
            <a:rect l="l" t="t" r="r" b="b"/>
            <a:pathLst>
              <a:path w="9899537" h="4391795">
                <a:moveTo>
                  <a:pt x="9899537" y="0"/>
                </a:moveTo>
                <a:lnTo>
                  <a:pt x="0" y="0"/>
                </a:lnTo>
                <a:lnTo>
                  <a:pt x="0" y="4391795"/>
                </a:lnTo>
                <a:lnTo>
                  <a:pt x="9899537" y="4391795"/>
                </a:lnTo>
                <a:lnTo>
                  <a:pt x="989953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05217" y="247650"/>
            <a:ext cx="14077566" cy="150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80"/>
              </a:lnSpc>
              <a:spcBef>
                <a:spcPct val="0"/>
              </a:spcBef>
            </a:pPr>
            <a:r>
              <a:rPr lang="en-US" sz="10400" dirty="0">
                <a:solidFill>
                  <a:srgbClr val="000000"/>
                </a:solidFill>
                <a:latin typeface="Bahnschrift SemiBold Condensed" panose="020B0502040204020203" pitchFamily="34" charset="0"/>
                <a:ea typeface="문체부 쓰기 정체" panose="02030609000101010101" pitchFamily="17" charset="-127"/>
                <a:cs typeface="Dekko" panose="020B0600000101010101" charset="0"/>
              </a:rPr>
              <a:t>Kakao Map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A5C060B-B30B-3B5D-7FD8-045C59BC886D}"/>
              </a:ext>
            </a:extLst>
          </p:cNvPr>
          <p:cNvSpPr txBox="1"/>
          <p:nvPr/>
        </p:nvSpPr>
        <p:spPr>
          <a:xfrm>
            <a:off x="17254786" y="-1904808"/>
            <a:ext cx="795089" cy="14087091"/>
          </a:xfrm>
          <a:prstGeom prst="rect">
            <a:avLst/>
          </a:prstGeom>
        </p:spPr>
        <p:txBody>
          <a:bodyPr vert="vert"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en-US" sz="5200" dirty="0" err="1">
                <a:solidFill>
                  <a:srgbClr val="EBD29C"/>
                </a:solidFill>
                <a:ea typeface="210 나의동무"/>
              </a:rPr>
              <a:t>유사서비스</a:t>
            </a:r>
            <a:r>
              <a:rPr lang="en-US" sz="5200" dirty="0">
                <a:solidFill>
                  <a:srgbClr val="EBD29C"/>
                </a:solidFill>
                <a:ea typeface="210 나의동무"/>
              </a:rPr>
              <a:t> </a:t>
            </a:r>
            <a:r>
              <a:rPr lang="en-US" sz="5200" dirty="0" err="1">
                <a:solidFill>
                  <a:srgbClr val="EBD29C"/>
                </a:solidFill>
                <a:ea typeface="210 나의동무"/>
              </a:rPr>
              <a:t>조사</a:t>
            </a:r>
            <a:endParaRPr lang="en-US" sz="5200" dirty="0">
              <a:solidFill>
                <a:srgbClr val="EBD29C"/>
              </a:solidFill>
              <a:ea typeface="210 나의동무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524000" y="2995772"/>
            <a:ext cx="5170919" cy="2074810"/>
          </a:xfrm>
          <a:custGeom>
            <a:avLst/>
            <a:gdLst/>
            <a:ahLst/>
            <a:cxnLst/>
            <a:rect l="l" t="t" r="r" b="b"/>
            <a:pathLst>
              <a:path w="5170919" h="2074810">
                <a:moveTo>
                  <a:pt x="0" y="0"/>
                </a:moveTo>
                <a:lnTo>
                  <a:pt x="5170919" y="0"/>
                </a:lnTo>
                <a:lnTo>
                  <a:pt x="5170919" y="2074810"/>
                </a:lnTo>
                <a:lnTo>
                  <a:pt x="0" y="20748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65" t="-5752" r="-1442" b="-719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865632" y="2995772"/>
            <a:ext cx="8713667" cy="4616105"/>
          </a:xfrm>
          <a:custGeom>
            <a:avLst/>
            <a:gdLst/>
            <a:ahLst/>
            <a:cxnLst/>
            <a:rect l="l" t="t" r="r" b="b"/>
            <a:pathLst>
              <a:path w="8713667" h="4616105">
                <a:moveTo>
                  <a:pt x="0" y="0"/>
                </a:moveTo>
                <a:lnTo>
                  <a:pt x="8713667" y="0"/>
                </a:lnTo>
                <a:lnTo>
                  <a:pt x="8713667" y="4616105"/>
                </a:lnTo>
                <a:lnTo>
                  <a:pt x="0" y="46161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88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8788374"/>
            <a:ext cx="9595465" cy="4256897"/>
          </a:xfrm>
          <a:custGeom>
            <a:avLst/>
            <a:gdLst/>
            <a:ahLst/>
            <a:cxnLst/>
            <a:rect l="l" t="t" r="r" b="b"/>
            <a:pathLst>
              <a:path w="9595465" h="4256897">
                <a:moveTo>
                  <a:pt x="0" y="0"/>
                </a:moveTo>
                <a:lnTo>
                  <a:pt x="9595465" y="0"/>
                </a:lnTo>
                <a:lnTo>
                  <a:pt x="9595465" y="4256897"/>
                </a:lnTo>
                <a:lnTo>
                  <a:pt x="0" y="4256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24000" y="5421245"/>
            <a:ext cx="5170919" cy="2190632"/>
          </a:xfrm>
          <a:custGeom>
            <a:avLst/>
            <a:gdLst/>
            <a:ahLst/>
            <a:cxnLst/>
            <a:rect l="l" t="t" r="r" b="b"/>
            <a:pathLst>
              <a:path w="5170919" h="2190632">
                <a:moveTo>
                  <a:pt x="0" y="0"/>
                </a:moveTo>
                <a:lnTo>
                  <a:pt x="5170919" y="0"/>
                </a:lnTo>
                <a:lnTo>
                  <a:pt x="5170919" y="2190632"/>
                </a:lnTo>
                <a:lnTo>
                  <a:pt x="0" y="21906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7026" b="-8431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105217" y="238125"/>
            <a:ext cx="14077566" cy="1491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80"/>
              </a:lnSpc>
              <a:spcBef>
                <a:spcPct val="0"/>
              </a:spcBef>
            </a:pPr>
            <a:r>
              <a:rPr lang="en-US" sz="10400" dirty="0" err="1">
                <a:solidFill>
                  <a:srgbClr val="0000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국민재난안전포털</a:t>
            </a:r>
            <a:endParaRPr lang="en-US" sz="10400" dirty="0">
              <a:solidFill>
                <a:srgbClr val="000000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001000" y="805314"/>
            <a:ext cx="14077566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40"/>
              </a:lnSpc>
              <a:spcBef>
                <a:spcPct val="0"/>
              </a:spcBef>
            </a:pPr>
            <a:r>
              <a:rPr lang="en-US" sz="6200" dirty="0">
                <a:solidFill>
                  <a:srgbClr val="7B82B7"/>
                </a:solidFill>
                <a:latin typeface="210 나의동무"/>
              </a:rPr>
              <a:t>(web)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54786" y="-1904808"/>
            <a:ext cx="795089" cy="14087091"/>
          </a:xfrm>
          <a:prstGeom prst="rect">
            <a:avLst/>
          </a:prstGeom>
        </p:spPr>
        <p:txBody>
          <a:bodyPr vert="vert"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en-US" sz="5200" dirty="0" err="1">
                <a:solidFill>
                  <a:srgbClr val="EBD29C"/>
                </a:solidFill>
                <a:ea typeface="210 나의동무"/>
              </a:rPr>
              <a:t>유사서비스</a:t>
            </a:r>
            <a:r>
              <a:rPr lang="en-US" sz="5200" dirty="0">
                <a:solidFill>
                  <a:srgbClr val="EBD29C"/>
                </a:solidFill>
                <a:ea typeface="210 나의동무"/>
              </a:rPr>
              <a:t> </a:t>
            </a:r>
            <a:r>
              <a:rPr lang="en-US" sz="5200" dirty="0" err="1">
                <a:solidFill>
                  <a:srgbClr val="EBD29C"/>
                </a:solidFill>
                <a:ea typeface="210 나의동무"/>
              </a:rPr>
              <a:t>조사</a:t>
            </a:r>
            <a:endParaRPr lang="en-US" sz="5200" dirty="0">
              <a:solidFill>
                <a:srgbClr val="EBD29C"/>
              </a:solidFill>
              <a:ea typeface="210 나의동무"/>
            </a:endParaRP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0A092595-6C47-7D1E-E488-405EEC029D22}"/>
              </a:ext>
            </a:extLst>
          </p:cNvPr>
          <p:cNvSpPr/>
          <p:nvPr/>
        </p:nvSpPr>
        <p:spPr>
          <a:xfrm flipH="1">
            <a:off x="8388463" y="9191625"/>
            <a:ext cx="9899537" cy="4391795"/>
          </a:xfrm>
          <a:custGeom>
            <a:avLst/>
            <a:gdLst/>
            <a:ahLst/>
            <a:cxnLst/>
            <a:rect l="l" t="t" r="r" b="b"/>
            <a:pathLst>
              <a:path w="9899537" h="4391795">
                <a:moveTo>
                  <a:pt x="9899537" y="0"/>
                </a:moveTo>
                <a:lnTo>
                  <a:pt x="0" y="0"/>
                </a:lnTo>
                <a:lnTo>
                  <a:pt x="0" y="4391795"/>
                </a:lnTo>
                <a:lnTo>
                  <a:pt x="9899537" y="4391795"/>
                </a:lnTo>
                <a:lnTo>
                  <a:pt x="989953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07245C6D-BF50-4360-95F2-53AC5809DBFC}"/>
              </a:ext>
            </a:extLst>
          </p:cNvPr>
          <p:cNvSpPr/>
          <p:nvPr/>
        </p:nvSpPr>
        <p:spPr>
          <a:xfrm>
            <a:off x="7095409" y="3796753"/>
            <a:ext cx="626632" cy="47284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A860179D-7B30-A175-8CD1-56E176673577}"/>
              </a:ext>
            </a:extLst>
          </p:cNvPr>
          <p:cNvSpPr/>
          <p:nvPr/>
        </p:nvSpPr>
        <p:spPr>
          <a:xfrm flipH="1">
            <a:off x="7095409" y="6011588"/>
            <a:ext cx="544922" cy="47284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7D61DD7-0016-4522-6623-167D2601D685}"/>
              </a:ext>
            </a:extLst>
          </p:cNvPr>
          <p:cNvSpPr/>
          <p:nvPr/>
        </p:nvSpPr>
        <p:spPr>
          <a:xfrm>
            <a:off x="8040820" y="5849349"/>
            <a:ext cx="8265979" cy="635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8788374"/>
            <a:ext cx="9595465" cy="4256897"/>
          </a:xfrm>
          <a:custGeom>
            <a:avLst/>
            <a:gdLst/>
            <a:ahLst/>
            <a:cxnLst/>
            <a:rect l="l" t="t" r="r" b="b"/>
            <a:pathLst>
              <a:path w="9595465" h="4256897">
                <a:moveTo>
                  <a:pt x="0" y="0"/>
                </a:moveTo>
                <a:lnTo>
                  <a:pt x="9595465" y="0"/>
                </a:lnTo>
                <a:lnTo>
                  <a:pt x="9595465" y="4256897"/>
                </a:lnTo>
                <a:lnTo>
                  <a:pt x="0" y="4256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90255" y="2328211"/>
            <a:ext cx="2967732" cy="5843492"/>
          </a:xfrm>
          <a:custGeom>
            <a:avLst/>
            <a:gdLst/>
            <a:ahLst/>
            <a:cxnLst/>
            <a:rect l="l" t="t" r="r" b="b"/>
            <a:pathLst>
              <a:path w="2967732" h="5843492">
                <a:moveTo>
                  <a:pt x="0" y="0"/>
                </a:moveTo>
                <a:lnTo>
                  <a:pt x="2967732" y="0"/>
                </a:lnTo>
                <a:lnTo>
                  <a:pt x="2967732" y="5843492"/>
                </a:lnTo>
                <a:lnTo>
                  <a:pt x="0" y="58434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414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832035" y="2377264"/>
            <a:ext cx="2979316" cy="5794439"/>
          </a:xfrm>
          <a:custGeom>
            <a:avLst/>
            <a:gdLst/>
            <a:ahLst/>
            <a:cxnLst/>
            <a:rect l="l" t="t" r="r" b="b"/>
            <a:pathLst>
              <a:path w="2979316" h="5794439">
                <a:moveTo>
                  <a:pt x="0" y="0"/>
                </a:moveTo>
                <a:lnTo>
                  <a:pt x="2979316" y="0"/>
                </a:lnTo>
                <a:lnTo>
                  <a:pt x="2979316" y="5794439"/>
                </a:lnTo>
                <a:lnTo>
                  <a:pt x="0" y="57944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612915" y="2328211"/>
            <a:ext cx="2923752" cy="5827238"/>
          </a:xfrm>
          <a:custGeom>
            <a:avLst/>
            <a:gdLst/>
            <a:ahLst/>
            <a:cxnLst/>
            <a:rect l="l" t="t" r="r" b="b"/>
            <a:pathLst>
              <a:path w="2923752" h="5827238">
                <a:moveTo>
                  <a:pt x="0" y="0"/>
                </a:moveTo>
                <a:lnTo>
                  <a:pt x="2923752" y="0"/>
                </a:lnTo>
                <a:lnTo>
                  <a:pt x="2923752" y="5827238"/>
                </a:lnTo>
                <a:lnTo>
                  <a:pt x="0" y="58272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43" r="-84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338231" y="2328211"/>
            <a:ext cx="2963794" cy="5845297"/>
          </a:xfrm>
          <a:custGeom>
            <a:avLst/>
            <a:gdLst/>
            <a:ahLst/>
            <a:cxnLst/>
            <a:rect l="l" t="t" r="r" b="b"/>
            <a:pathLst>
              <a:path w="2963794" h="5845297">
                <a:moveTo>
                  <a:pt x="0" y="0"/>
                </a:moveTo>
                <a:lnTo>
                  <a:pt x="2963794" y="0"/>
                </a:lnTo>
                <a:lnTo>
                  <a:pt x="2963794" y="5845297"/>
                </a:lnTo>
                <a:lnTo>
                  <a:pt x="0" y="58452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89" r="-289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105217" y="238125"/>
            <a:ext cx="14077566" cy="1491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80"/>
              </a:lnSpc>
              <a:spcBef>
                <a:spcPct val="0"/>
              </a:spcBef>
            </a:pPr>
            <a:r>
              <a:rPr lang="en-US" sz="10400" dirty="0" err="1">
                <a:solidFill>
                  <a:srgbClr val="0000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안전</a:t>
            </a:r>
            <a:r>
              <a:rPr lang="en-US" sz="10400" dirty="0">
                <a:solidFill>
                  <a:srgbClr val="0000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</a:t>
            </a:r>
            <a:r>
              <a:rPr lang="en-US" sz="10400" dirty="0" err="1">
                <a:solidFill>
                  <a:srgbClr val="0000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디딤돌</a:t>
            </a:r>
            <a:endParaRPr lang="en-US" sz="10400" dirty="0">
              <a:solidFill>
                <a:srgbClr val="000000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781345" y="833844"/>
            <a:ext cx="14077566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40"/>
              </a:lnSpc>
              <a:spcBef>
                <a:spcPct val="0"/>
              </a:spcBef>
            </a:pPr>
            <a:r>
              <a:rPr lang="en-US" sz="6200" dirty="0">
                <a:solidFill>
                  <a:srgbClr val="7B82B7"/>
                </a:solidFill>
                <a:latin typeface="210 나의동무"/>
              </a:rPr>
              <a:t>(mobile app)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54A121C3-34FE-5153-CA87-FC4FDEABFA2A}"/>
              </a:ext>
            </a:extLst>
          </p:cNvPr>
          <p:cNvSpPr txBox="1"/>
          <p:nvPr/>
        </p:nvSpPr>
        <p:spPr>
          <a:xfrm>
            <a:off x="17254786" y="-1904808"/>
            <a:ext cx="795089" cy="14087091"/>
          </a:xfrm>
          <a:prstGeom prst="rect">
            <a:avLst/>
          </a:prstGeom>
        </p:spPr>
        <p:txBody>
          <a:bodyPr vert="vert"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en-US" sz="5200" dirty="0" err="1">
                <a:solidFill>
                  <a:srgbClr val="EBD29C"/>
                </a:solidFill>
                <a:ea typeface="210 나의동무"/>
              </a:rPr>
              <a:t>유사서비스</a:t>
            </a:r>
            <a:r>
              <a:rPr lang="en-US" sz="5200" dirty="0">
                <a:solidFill>
                  <a:srgbClr val="EBD29C"/>
                </a:solidFill>
                <a:ea typeface="210 나의동무"/>
              </a:rPr>
              <a:t> </a:t>
            </a:r>
            <a:r>
              <a:rPr lang="en-US" sz="5200" dirty="0" err="1">
                <a:solidFill>
                  <a:srgbClr val="EBD29C"/>
                </a:solidFill>
                <a:ea typeface="210 나의동무"/>
              </a:rPr>
              <a:t>조사</a:t>
            </a:r>
            <a:endParaRPr lang="en-US" sz="5200" dirty="0">
              <a:solidFill>
                <a:srgbClr val="EBD29C"/>
              </a:solidFill>
              <a:ea typeface="210 나의동무"/>
            </a:endParaRP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EB1E5A18-56BA-04A3-F54A-3844B03F0F33}"/>
              </a:ext>
            </a:extLst>
          </p:cNvPr>
          <p:cNvSpPr/>
          <p:nvPr/>
        </p:nvSpPr>
        <p:spPr>
          <a:xfrm flipH="1">
            <a:off x="8388463" y="9191625"/>
            <a:ext cx="9899537" cy="4391795"/>
          </a:xfrm>
          <a:custGeom>
            <a:avLst/>
            <a:gdLst/>
            <a:ahLst/>
            <a:cxnLst/>
            <a:rect l="l" t="t" r="r" b="b"/>
            <a:pathLst>
              <a:path w="9899537" h="4391795">
                <a:moveTo>
                  <a:pt x="9899537" y="0"/>
                </a:moveTo>
                <a:lnTo>
                  <a:pt x="0" y="0"/>
                </a:lnTo>
                <a:lnTo>
                  <a:pt x="0" y="4391795"/>
                </a:lnTo>
                <a:lnTo>
                  <a:pt x="9899537" y="4391795"/>
                </a:lnTo>
                <a:lnTo>
                  <a:pt x="989953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9172575"/>
            <a:ext cx="9595465" cy="4256897"/>
          </a:xfrm>
          <a:custGeom>
            <a:avLst/>
            <a:gdLst/>
            <a:ahLst/>
            <a:cxnLst/>
            <a:rect l="l" t="t" r="r" b="b"/>
            <a:pathLst>
              <a:path w="9595465" h="4256897">
                <a:moveTo>
                  <a:pt x="0" y="0"/>
                </a:moveTo>
                <a:lnTo>
                  <a:pt x="9595465" y="0"/>
                </a:lnTo>
                <a:lnTo>
                  <a:pt x="9595465" y="4256897"/>
                </a:lnTo>
                <a:lnTo>
                  <a:pt x="0" y="4256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5160227D-0F46-C8F4-8F64-FA5B480C4985}"/>
              </a:ext>
            </a:extLst>
          </p:cNvPr>
          <p:cNvSpPr txBox="1"/>
          <p:nvPr/>
        </p:nvSpPr>
        <p:spPr>
          <a:xfrm>
            <a:off x="17254786" y="-1904808"/>
            <a:ext cx="795089" cy="14087091"/>
          </a:xfrm>
          <a:prstGeom prst="rect">
            <a:avLst/>
          </a:prstGeom>
        </p:spPr>
        <p:txBody>
          <a:bodyPr vert="vert"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ko-KR" altLang="en-US" sz="5200" dirty="0">
                <a:solidFill>
                  <a:srgbClr val="EBD29C"/>
                </a:solidFill>
                <a:ea typeface="210 나의동무"/>
              </a:rPr>
              <a:t>변경 사항</a:t>
            </a:r>
            <a:endParaRPr lang="en-US" sz="5200" dirty="0">
              <a:solidFill>
                <a:srgbClr val="EBD29C"/>
              </a:solidFill>
              <a:ea typeface="210 나의동무"/>
            </a:endParaRP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B09948EF-CBF0-3A6C-459D-FBDED69CBE12}"/>
              </a:ext>
            </a:extLst>
          </p:cNvPr>
          <p:cNvSpPr/>
          <p:nvPr/>
        </p:nvSpPr>
        <p:spPr>
          <a:xfrm flipH="1">
            <a:off x="8388463" y="9514705"/>
            <a:ext cx="9899537" cy="4391795"/>
          </a:xfrm>
          <a:custGeom>
            <a:avLst/>
            <a:gdLst/>
            <a:ahLst/>
            <a:cxnLst/>
            <a:rect l="l" t="t" r="r" b="b"/>
            <a:pathLst>
              <a:path w="9899537" h="4391795">
                <a:moveTo>
                  <a:pt x="9899537" y="0"/>
                </a:moveTo>
                <a:lnTo>
                  <a:pt x="0" y="0"/>
                </a:lnTo>
                <a:lnTo>
                  <a:pt x="0" y="4391795"/>
                </a:lnTo>
                <a:lnTo>
                  <a:pt x="9899537" y="4391795"/>
                </a:lnTo>
                <a:lnTo>
                  <a:pt x="989953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0CC9EB6E-50E9-7489-509B-4EBA7CA84972}"/>
              </a:ext>
            </a:extLst>
          </p:cNvPr>
          <p:cNvSpPr txBox="1"/>
          <p:nvPr/>
        </p:nvSpPr>
        <p:spPr>
          <a:xfrm>
            <a:off x="2105217" y="-190500"/>
            <a:ext cx="14077566" cy="1324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80"/>
              </a:lnSpc>
              <a:spcBef>
                <a:spcPct val="0"/>
              </a:spcBef>
            </a:pPr>
            <a:r>
              <a:rPr lang="en-US" altLang="ko-KR" sz="4400" dirty="0">
                <a:solidFill>
                  <a:srgbClr val="0000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1. </a:t>
            </a:r>
            <a:r>
              <a:rPr lang="ko-KR" altLang="en-US" sz="4400" dirty="0">
                <a:solidFill>
                  <a:srgbClr val="0000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마커 이미지 변경 </a:t>
            </a:r>
            <a:r>
              <a:rPr lang="en-US" altLang="ko-KR" sz="4400" dirty="0">
                <a:solidFill>
                  <a:srgbClr val="0000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&amp;</a:t>
            </a:r>
            <a:r>
              <a:rPr lang="ko-KR" altLang="en-US" sz="4400" dirty="0">
                <a:solidFill>
                  <a:srgbClr val="0000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테이블 폰트</a:t>
            </a:r>
            <a:r>
              <a:rPr lang="en-US" altLang="ko-KR" sz="4400" dirty="0">
                <a:solidFill>
                  <a:srgbClr val="0000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</a:t>
            </a:r>
            <a:r>
              <a:rPr lang="ko-KR" altLang="en-US" sz="4400" dirty="0">
                <a:solidFill>
                  <a:srgbClr val="0000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확대</a:t>
            </a:r>
            <a:endParaRPr lang="en-US" sz="4400" dirty="0">
              <a:solidFill>
                <a:srgbClr val="000000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  <p:pic>
        <p:nvPicPr>
          <p:cNvPr id="5" name="그림 4" descr="텍스트, 스크린샷, 지도이(가) 표시된 사진&#10;&#10;자동 생성된 설명">
            <a:extLst>
              <a:ext uri="{FF2B5EF4-FFF2-40B4-BE49-F238E27FC236}">
                <a16:creationId xmlns:a16="http://schemas.microsoft.com/office/drawing/2014/main" id="{7188B7B6-DE12-4928-F34D-5D7F3C9859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364" y="2854626"/>
            <a:ext cx="8070737" cy="46325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87F9434-79D3-694F-B9B2-C70244BBC1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362" y="2854626"/>
            <a:ext cx="7954314" cy="45682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스크린샷, 지도, 아틀라스, 텍스트이(가) 표시된 사진&#10;&#10;자동 생성된 설명">
            <a:extLst>
              <a:ext uri="{FF2B5EF4-FFF2-40B4-BE49-F238E27FC236}">
                <a16:creationId xmlns:a16="http://schemas.microsoft.com/office/drawing/2014/main" id="{0736988C-1672-9480-EBDB-4D621B0A3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176" y="2854626"/>
            <a:ext cx="8067123" cy="46322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8D7CA5-1CCD-D86C-1814-0AEB135C84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362" y="2854627"/>
            <a:ext cx="8065877" cy="4632292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0" y="9172575"/>
            <a:ext cx="9595465" cy="4256897"/>
          </a:xfrm>
          <a:custGeom>
            <a:avLst/>
            <a:gdLst/>
            <a:ahLst/>
            <a:cxnLst/>
            <a:rect l="l" t="t" r="r" b="b"/>
            <a:pathLst>
              <a:path w="9595465" h="4256897">
                <a:moveTo>
                  <a:pt x="0" y="0"/>
                </a:moveTo>
                <a:lnTo>
                  <a:pt x="9595465" y="0"/>
                </a:lnTo>
                <a:lnTo>
                  <a:pt x="9595465" y="4256897"/>
                </a:lnTo>
                <a:lnTo>
                  <a:pt x="0" y="4256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5160227D-0F46-C8F4-8F64-FA5B480C4985}"/>
              </a:ext>
            </a:extLst>
          </p:cNvPr>
          <p:cNvSpPr txBox="1"/>
          <p:nvPr/>
        </p:nvSpPr>
        <p:spPr>
          <a:xfrm>
            <a:off x="17254786" y="-1904808"/>
            <a:ext cx="795089" cy="14087091"/>
          </a:xfrm>
          <a:prstGeom prst="rect">
            <a:avLst/>
          </a:prstGeom>
        </p:spPr>
        <p:txBody>
          <a:bodyPr vert="vert"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ko-KR" altLang="en-US" sz="5200" dirty="0">
                <a:solidFill>
                  <a:srgbClr val="EBD29C"/>
                </a:solidFill>
                <a:ea typeface="210 나의동무"/>
              </a:rPr>
              <a:t>변경 사항</a:t>
            </a:r>
            <a:endParaRPr lang="en-US" sz="5200" dirty="0">
              <a:solidFill>
                <a:srgbClr val="EBD29C"/>
              </a:solidFill>
              <a:ea typeface="210 나의동무"/>
            </a:endParaRP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B09948EF-CBF0-3A6C-459D-FBDED69CBE12}"/>
              </a:ext>
            </a:extLst>
          </p:cNvPr>
          <p:cNvSpPr/>
          <p:nvPr/>
        </p:nvSpPr>
        <p:spPr>
          <a:xfrm flipH="1">
            <a:off x="8388463" y="9514705"/>
            <a:ext cx="9899537" cy="4391795"/>
          </a:xfrm>
          <a:custGeom>
            <a:avLst/>
            <a:gdLst/>
            <a:ahLst/>
            <a:cxnLst/>
            <a:rect l="l" t="t" r="r" b="b"/>
            <a:pathLst>
              <a:path w="9899537" h="4391795">
                <a:moveTo>
                  <a:pt x="9899537" y="0"/>
                </a:moveTo>
                <a:lnTo>
                  <a:pt x="0" y="0"/>
                </a:lnTo>
                <a:lnTo>
                  <a:pt x="0" y="4391795"/>
                </a:lnTo>
                <a:lnTo>
                  <a:pt x="9899537" y="4391795"/>
                </a:lnTo>
                <a:lnTo>
                  <a:pt x="989953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7AF1B4B3-BDF4-6667-A51E-EC9750BE0544}"/>
              </a:ext>
            </a:extLst>
          </p:cNvPr>
          <p:cNvSpPr txBox="1"/>
          <p:nvPr/>
        </p:nvSpPr>
        <p:spPr>
          <a:xfrm>
            <a:off x="2105217" y="-266700"/>
            <a:ext cx="14077566" cy="1324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80"/>
              </a:lnSpc>
              <a:spcBef>
                <a:spcPct val="0"/>
              </a:spcBef>
            </a:pPr>
            <a:r>
              <a:rPr lang="en-US" altLang="ko-KR" sz="4400" dirty="0">
                <a:solidFill>
                  <a:srgbClr val="0000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2. </a:t>
            </a:r>
            <a:r>
              <a:rPr lang="ko-KR" altLang="en-US" sz="4400" dirty="0">
                <a:solidFill>
                  <a:srgbClr val="0000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밀도 표시 기능 삭제 </a:t>
            </a:r>
            <a:r>
              <a:rPr lang="en-US" altLang="ko-KR" sz="4400" dirty="0">
                <a:solidFill>
                  <a:srgbClr val="0000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-&gt; </a:t>
            </a:r>
            <a:r>
              <a:rPr lang="ko-KR" altLang="en-US" sz="4400" dirty="0" err="1">
                <a:solidFill>
                  <a:srgbClr val="0000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클러스터러</a:t>
            </a:r>
            <a:r>
              <a:rPr lang="ko-KR" altLang="en-US" sz="4400" dirty="0">
                <a:solidFill>
                  <a:srgbClr val="0000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기능 추가</a:t>
            </a:r>
            <a:endParaRPr lang="en-US" sz="4400" dirty="0">
              <a:solidFill>
                <a:srgbClr val="000000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5539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C2169A5-35D4-CC36-7C1D-859CF23BA7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362" y="2854626"/>
            <a:ext cx="8065877" cy="4636611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0" y="9172575"/>
            <a:ext cx="9595465" cy="4256897"/>
          </a:xfrm>
          <a:custGeom>
            <a:avLst/>
            <a:gdLst/>
            <a:ahLst/>
            <a:cxnLst/>
            <a:rect l="l" t="t" r="r" b="b"/>
            <a:pathLst>
              <a:path w="9595465" h="4256897">
                <a:moveTo>
                  <a:pt x="0" y="0"/>
                </a:moveTo>
                <a:lnTo>
                  <a:pt x="9595465" y="0"/>
                </a:lnTo>
                <a:lnTo>
                  <a:pt x="9595465" y="4256897"/>
                </a:lnTo>
                <a:lnTo>
                  <a:pt x="0" y="42568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5160227D-0F46-C8F4-8F64-FA5B480C4985}"/>
              </a:ext>
            </a:extLst>
          </p:cNvPr>
          <p:cNvSpPr txBox="1"/>
          <p:nvPr/>
        </p:nvSpPr>
        <p:spPr>
          <a:xfrm>
            <a:off x="17254786" y="-1904808"/>
            <a:ext cx="795089" cy="14087091"/>
          </a:xfrm>
          <a:prstGeom prst="rect">
            <a:avLst/>
          </a:prstGeom>
        </p:spPr>
        <p:txBody>
          <a:bodyPr vert="vert"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ko-KR" altLang="en-US" sz="5200" dirty="0">
                <a:solidFill>
                  <a:srgbClr val="EBD29C"/>
                </a:solidFill>
                <a:ea typeface="210 나의동무"/>
              </a:rPr>
              <a:t>변경 사항</a:t>
            </a:r>
            <a:endParaRPr lang="en-US" sz="5200" dirty="0">
              <a:solidFill>
                <a:srgbClr val="EBD29C"/>
              </a:solidFill>
              <a:ea typeface="210 나의동무"/>
            </a:endParaRP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B09948EF-CBF0-3A6C-459D-FBDED69CBE12}"/>
              </a:ext>
            </a:extLst>
          </p:cNvPr>
          <p:cNvSpPr/>
          <p:nvPr/>
        </p:nvSpPr>
        <p:spPr>
          <a:xfrm flipH="1">
            <a:off x="8388463" y="9514705"/>
            <a:ext cx="9899537" cy="4391795"/>
          </a:xfrm>
          <a:custGeom>
            <a:avLst/>
            <a:gdLst/>
            <a:ahLst/>
            <a:cxnLst/>
            <a:rect l="l" t="t" r="r" b="b"/>
            <a:pathLst>
              <a:path w="9899537" h="4391795">
                <a:moveTo>
                  <a:pt x="9899537" y="0"/>
                </a:moveTo>
                <a:lnTo>
                  <a:pt x="0" y="0"/>
                </a:lnTo>
                <a:lnTo>
                  <a:pt x="0" y="4391795"/>
                </a:lnTo>
                <a:lnTo>
                  <a:pt x="9899537" y="4391795"/>
                </a:lnTo>
                <a:lnTo>
                  <a:pt x="989953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1" name="그림 10" descr="지도, 스크린샷, 텍스트, 도표이(가) 표시된 사진&#10;&#10;자동 생성된 설명">
            <a:extLst>
              <a:ext uri="{FF2B5EF4-FFF2-40B4-BE49-F238E27FC236}">
                <a16:creationId xmlns:a16="http://schemas.microsoft.com/office/drawing/2014/main" id="{8BF5D842-D5E3-377C-9159-71203C1210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954" y="1732332"/>
            <a:ext cx="6274980" cy="3774794"/>
          </a:xfrm>
          <a:prstGeom prst="rect">
            <a:avLst/>
          </a:prstGeom>
        </p:spPr>
      </p:pic>
      <p:pic>
        <p:nvPicPr>
          <p:cNvPr id="14" name="그림 13" descr="스크린샷, 지도이(가) 표시된 사진&#10;&#10;자동 생성된 설명">
            <a:extLst>
              <a:ext uri="{FF2B5EF4-FFF2-40B4-BE49-F238E27FC236}">
                <a16:creationId xmlns:a16="http://schemas.microsoft.com/office/drawing/2014/main" id="{A0E4F13F-6AA4-B38B-116D-C190B93B13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8" y="5568846"/>
            <a:ext cx="6274980" cy="3774794"/>
          </a:xfrm>
          <a:prstGeom prst="rect">
            <a:avLst/>
          </a:prstGeom>
        </p:spPr>
      </p:pic>
      <p:sp>
        <p:nvSpPr>
          <p:cNvPr id="15" name="TextBox 7">
            <a:extLst>
              <a:ext uri="{FF2B5EF4-FFF2-40B4-BE49-F238E27FC236}">
                <a16:creationId xmlns:a16="http://schemas.microsoft.com/office/drawing/2014/main" id="{8D1E158E-114A-E256-CCCB-794219ACAACE}"/>
              </a:ext>
            </a:extLst>
          </p:cNvPr>
          <p:cNvSpPr txBox="1"/>
          <p:nvPr/>
        </p:nvSpPr>
        <p:spPr>
          <a:xfrm>
            <a:off x="2213171" y="-192101"/>
            <a:ext cx="14077566" cy="1324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80"/>
              </a:lnSpc>
              <a:spcBef>
                <a:spcPct val="0"/>
              </a:spcBef>
            </a:pPr>
            <a:r>
              <a:rPr lang="en-US" sz="4400" dirty="0">
                <a:solidFill>
                  <a:srgbClr val="0000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3. </a:t>
            </a:r>
            <a:r>
              <a:rPr lang="ko-KR" altLang="en-US" sz="4400" dirty="0">
                <a:solidFill>
                  <a:srgbClr val="0000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통계 데이터 제시 방법 변경</a:t>
            </a:r>
            <a:endParaRPr lang="en-US" sz="4400" dirty="0">
              <a:solidFill>
                <a:srgbClr val="000000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E849956-65F3-BE7B-0556-CAA349750D04}"/>
              </a:ext>
            </a:extLst>
          </p:cNvPr>
          <p:cNvSpPr/>
          <p:nvPr/>
        </p:nvSpPr>
        <p:spPr>
          <a:xfrm>
            <a:off x="9677400" y="2095500"/>
            <a:ext cx="3429000" cy="304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68229D7-9965-B6FD-B701-A769690348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" t="10174" r="48166" b="19713"/>
          <a:stretch/>
        </p:blipFill>
        <p:spPr bwMode="auto">
          <a:xfrm>
            <a:off x="10528138" y="2095500"/>
            <a:ext cx="2248874" cy="296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4257935-95C3-7328-2DF4-D2B5936A3126}"/>
              </a:ext>
            </a:extLst>
          </p:cNvPr>
          <p:cNvSpPr/>
          <p:nvPr/>
        </p:nvSpPr>
        <p:spPr>
          <a:xfrm>
            <a:off x="9677400" y="5905500"/>
            <a:ext cx="3581637" cy="3048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16AF041-940D-A62F-B355-048F8CBCE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138" y="6107094"/>
            <a:ext cx="2328643" cy="232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588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04E6F96-A60C-344A-32B0-8631A836F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390" y="1358657"/>
            <a:ext cx="13457220" cy="7569686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0" y="9172575"/>
            <a:ext cx="9595465" cy="4256897"/>
          </a:xfrm>
          <a:custGeom>
            <a:avLst/>
            <a:gdLst/>
            <a:ahLst/>
            <a:cxnLst/>
            <a:rect l="l" t="t" r="r" b="b"/>
            <a:pathLst>
              <a:path w="9595465" h="4256897">
                <a:moveTo>
                  <a:pt x="0" y="0"/>
                </a:moveTo>
                <a:lnTo>
                  <a:pt x="9595465" y="0"/>
                </a:lnTo>
                <a:lnTo>
                  <a:pt x="9595465" y="4256897"/>
                </a:lnTo>
                <a:lnTo>
                  <a:pt x="0" y="42568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5160227D-0F46-C8F4-8F64-FA5B480C4985}"/>
              </a:ext>
            </a:extLst>
          </p:cNvPr>
          <p:cNvSpPr txBox="1"/>
          <p:nvPr/>
        </p:nvSpPr>
        <p:spPr>
          <a:xfrm>
            <a:off x="17254786" y="-1904808"/>
            <a:ext cx="795089" cy="14087091"/>
          </a:xfrm>
          <a:prstGeom prst="rect">
            <a:avLst/>
          </a:prstGeom>
        </p:spPr>
        <p:txBody>
          <a:bodyPr vert="vert" lIns="0" tIns="0" rIns="0" bIns="0" rtlCol="0" anchor="t">
            <a:spAutoFit/>
          </a:bodyPr>
          <a:lstStyle/>
          <a:p>
            <a:pPr marL="0" lvl="0" indent="0" algn="ctr">
              <a:lnSpc>
                <a:spcPts val="6240"/>
              </a:lnSpc>
              <a:spcBef>
                <a:spcPct val="0"/>
              </a:spcBef>
            </a:pPr>
            <a:r>
              <a:rPr lang="ko-KR" altLang="en-US" sz="5200" dirty="0">
                <a:solidFill>
                  <a:srgbClr val="EBD29C"/>
                </a:solidFill>
                <a:ea typeface="210 나의동무"/>
              </a:rPr>
              <a:t>진행 상황</a:t>
            </a:r>
            <a:endParaRPr lang="en-US" sz="5200" dirty="0">
              <a:solidFill>
                <a:srgbClr val="EBD29C"/>
              </a:solidFill>
              <a:ea typeface="210 나의동무"/>
            </a:endParaRP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B09948EF-CBF0-3A6C-459D-FBDED69CBE12}"/>
              </a:ext>
            </a:extLst>
          </p:cNvPr>
          <p:cNvSpPr/>
          <p:nvPr/>
        </p:nvSpPr>
        <p:spPr>
          <a:xfrm flipH="1">
            <a:off x="8388463" y="9514705"/>
            <a:ext cx="9899537" cy="4391795"/>
          </a:xfrm>
          <a:custGeom>
            <a:avLst/>
            <a:gdLst/>
            <a:ahLst/>
            <a:cxnLst/>
            <a:rect l="l" t="t" r="r" b="b"/>
            <a:pathLst>
              <a:path w="9899537" h="4391795">
                <a:moveTo>
                  <a:pt x="9899537" y="0"/>
                </a:moveTo>
                <a:lnTo>
                  <a:pt x="0" y="0"/>
                </a:lnTo>
                <a:lnTo>
                  <a:pt x="0" y="4391795"/>
                </a:lnTo>
                <a:lnTo>
                  <a:pt x="9899537" y="4391795"/>
                </a:lnTo>
                <a:lnTo>
                  <a:pt x="989953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F1874509-FA96-35A2-8275-07F301F071BA}"/>
              </a:ext>
            </a:extLst>
          </p:cNvPr>
          <p:cNvSpPr txBox="1"/>
          <p:nvPr/>
        </p:nvSpPr>
        <p:spPr>
          <a:xfrm>
            <a:off x="2213171" y="-192101"/>
            <a:ext cx="14077566" cy="1324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80"/>
              </a:lnSpc>
              <a:spcBef>
                <a:spcPct val="0"/>
              </a:spcBef>
            </a:pPr>
            <a:r>
              <a:rPr lang="en-US" sz="4400" dirty="0">
                <a:solidFill>
                  <a:srgbClr val="0000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1-1. </a:t>
            </a:r>
            <a:r>
              <a:rPr lang="ko-KR" altLang="en-US" sz="4400" dirty="0">
                <a:solidFill>
                  <a:srgbClr val="0000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메인 화면 </a:t>
            </a:r>
            <a:r>
              <a:rPr lang="en-US" altLang="ko-KR" sz="4400" dirty="0">
                <a:solidFill>
                  <a:srgbClr val="0000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( </a:t>
            </a:r>
            <a:r>
              <a:rPr lang="ko-KR" altLang="en-US" sz="4400" dirty="0" err="1">
                <a:solidFill>
                  <a:srgbClr val="0000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검색창</a:t>
            </a:r>
            <a:r>
              <a:rPr lang="ko-KR" altLang="en-US" sz="4400" dirty="0">
                <a:solidFill>
                  <a:srgbClr val="0000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</a:t>
            </a:r>
            <a:r>
              <a:rPr lang="en-US" altLang="ko-KR" sz="4400" dirty="0">
                <a:solidFill>
                  <a:srgbClr val="0000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on )</a:t>
            </a:r>
            <a:endParaRPr lang="en-US" sz="4400" dirty="0">
              <a:solidFill>
                <a:srgbClr val="000000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3851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</TotalTime>
  <Words>157</Words>
  <Application>Microsoft Office PowerPoint</Application>
  <PresentationFormat>사용자 지정</PresentationFormat>
  <Paragraphs>47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Dekko</vt:lpstr>
      <vt:lpstr>Arial</vt:lpstr>
      <vt:lpstr>Calibri</vt:lpstr>
      <vt:lpstr>Bahnschrift SemiBold Condensed</vt:lpstr>
      <vt:lpstr>210 나의동무</vt:lpstr>
      <vt:lpstr>한컴 윤체 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Cute Illustrated Weekly Log Presentation</dc:title>
  <cp:lastModifiedBy>진우 김</cp:lastModifiedBy>
  <cp:revision>22</cp:revision>
  <dcterms:created xsi:type="dcterms:W3CDTF">2006-08-16T00:00:00Z</dcterms:created>
  <dcterms:modified xsi:type="dcterms:W3CDTF">2023-06-06T12:02:08Z</dcterms:modified>
  <dc:identifier>DAFkxgiW1JY</dc:identifier>
</cp:coreProperties>
</file>